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2" r:id="rId5"/>
    <p:sldId id="258" r:id="rId6"/>
    <p:sldId id="267" r:id="rId7"/>
    <p:sldId id="268" r:id="rId8"/>
    <p:sldId id="260" r:id="rId9"/>
    <p:sldId id="261" r:id="rId10"/>
    <p:sldId id="263" r:id="rId11"/>
    <p:sldId id="265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8"/>
    <p:restoredTop sz="94787"/>
  </p:normalViewPr>
  <p:slideViewPr>
    <p:cSldViewPr snapToGrid="0" snapToObjects="1">
      <p:cViewPr>
        <p:scale>
          <a:sx n="72" d="100"/>
          <a:sy n="72" d="100"/>
        </p:scale>
        <p:origin x="2736" y="1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CF87-E65E-3B42-B6B1-BFCFC4120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03980D-BA02-D143-9E69-8A3A7408A9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D3DD2-2D1F-6749-8784-0C215E618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9DA03-E2CF-9049-9D42-27C5C9779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E8277-C80C-9248-B829-8A0775631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115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FDABB-FC6F-D042-89C5-2CE18D1E2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457F7-2DE5-FC47-8B49-65ECC17BB4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9DF2D-4A59-DC47-976B-009205AD0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B77F6-C0CC-3C42-B4FE-F12DABCA4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43284-DCC5-FA4A-9CAD-309B928C8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020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7772A1-167E-DC40-8752-0372736A86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7898C-EE13-B048-A7C3-BB87A4937B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1D996-C2BF-8949-8050-58B89A688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29A4C-6B87-8745-8CDF-3AA53E150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0C480-4055-254D-8558-C70F6E6E4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872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1E990-9FDB-A641-8DDC-8BBB95FE0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CF52A-D1E8-5140-99C3-0D14EA949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062D0-158C-7444-A266-606BB8BE6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E5C8E-E491-BF47-876B-65ED59F2B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B5E4D-700C-DD4E-91D2-354CB2209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221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6AE14-E5AA-1747-B035-5EDC5CBA0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475208-6855-9E40-BA89-822854A26E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0C233-0AD8-A24F-96CD-68219C8A9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F1EB0-5C7D-D048-82C0-C3113BF8D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8EDA3-FE2C-CA4B-8B3B-839EA43FF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359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71B9D-8627-ED40-96E2-8182CB6CE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55D04-1AF5-AC48-A49B-879BB4E975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D0F79B-68B1-E349-A4BB-B4BCE193F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1905D-7C01-3042-8F00-025B4B7A5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DBFE0F-774C-7A46-A31B-8BC2E5C83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92E7B9-BF22-0C4E-868D-70AD4F485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221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AE580-D477-F341-9447-3CF136C33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95E01-75A9-C447-9EE2-61C55A543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A0BBE4-F548-3740-851A-6F857CB77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19D820-D2D4-6643-8596-7DC7D2C30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25A3ED-CDAB-514F-953B-2AB3A7A033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9D8846-7CC1-4241-95D9-37B64E0D8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4B88B5-0243-3340-B25F-C7DA549C2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6ABC81-3B3D-BF46-B461-E6FCB8C13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236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BB07A-AAEF-0D43-AB6A-E47C242ED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12C549-AEAD-0F4B-805B-566561A2B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52182D-60BF-7A43-8FB0-AD2C7DF99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378893-8BA8-7A4C-AE3A-6A0C4E1F0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22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4D2E63-39E3-CF4B-833A-249644EFF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CE6BD7-B55E-B345-A3E5-818AA52E2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0A84D-E0A7-D84D-AC56-7ADB85D7F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84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4DDEE-9436-BD4B-B7B5-D329B7E8D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D90EE-0F09-D04B-B9A3-CEC170CBA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5184A5-F11B-DA42-B723-E690785799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5B8B9-D8E6-6B42-87A6-B83A6E6D4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B9EE3A-B013-944B-9711-E1509E2D0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A2EB6-DF9F-3C44-9A85-C33F969C6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23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09CF6-9221-AB4F-8917-B96004AC4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B4B67A-16B1-834E-98BA-9AD11A26D9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D35EA5-77C3-CD49-BC1D-920B86FF5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D3E37-1A6B-5641-A789-C14308BF0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6EF7D8-F224-4A49-B5A0-5E1318541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9C286-C232-F547-9C5A-FC20A7E5E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89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576D52-4D94-0047-8243-1C9B73671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F8EBBE-6DA1-074D-A826-D915C5A6D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74C65-B22B-2A48-8EC8-64D2D30741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0DF09-A985-ED44-94D5-2FE750EF322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50A9B5-3417-5448-9541-39F8ED781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F4AF2-FDE4-674B-A964-91BBAC5816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E18583-F570-4A40-8450-11C397F7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198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https://surl.im/i/6bh3e4by5dmqxju0efwp3esuqgqtp4mm.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https://surl.im/i/4kpn45ulpaf1mblsb0z0a9118ccwst8m.p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https://surl.im/i/4kpn45ulpaf1mblsb0z0a9118ccwst8m.p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https://surl.im/i/dhau58s1l889sjy67pvh2dmdhrgud2lh.p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165D2FC-7775-2E45-AB2A-F9D1FD91F7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96000"/>
          </a:blip>
          <a:srcRect l="6978" t="6444" r="6608" b="15919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D5CE22-08AB-C840-9BA8-6351D34B0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7033"/>
            <a:ext cx="9144000" cy="2387600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Web Application for Tracking Scrum Projects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076B38-0993-934A-85E6-E5651625A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0565" y="4146457"/>
            <a:ext cx="9144000" cy="48586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Luke Thompson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9517D36-E40B-4A41-A607-67D9D9590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839" y="5185487"/>
            <a:ext cx="4128322" cy="11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632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9A3DB-BBCC-7047-86C3-592F19610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906" y="410844"/>
            <a:ext cx="10515600" cy="1325563"/>
          </a:xfrm>
        </p:spPr>
        <p:txBody>
          <a:bodyPr/>
          <a:lstStyle/>
          <a:p>
            <a:r>
              <a:rPr lang="en-US" dirty="0"/>
              <a:t>Ticket 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26BFCA-4356-354C-AEEF-D9899FACFACE}"/>
              </a:ext>
            </a:extLst>
          </p:cNvPr>
          <p:cNvSpPr txBox="1"/>
          <p:nvPr/>
        </p:nvSpPr>
        <p:spPr>
          <a:xfrm>
            <a:off x="-9108141" y="11116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AFD8792-7254-6747-9A01-B13A0C2F3A6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3263899"/>
            <a:ext cx="1413565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097" name="Picture 9" descr="https://surl.im/i/6bh3e4by5dmqxju0efwp3esuqgqtp4mm.png">
            <a:extLst>
              <a:ext uri="{FF2B5EF4-FFF2-40B4-BE49-F238E27FC236}">
                <a16:creationId xmlns:a16="http://schemas.microsoft.com/office/drawing/2014/main" id="{F22675F5-27CE-3242-AC1E-653530CF0A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74221"/>
            <a:ext cx="6705600" cy="4583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236824D-5DE1-C64B-9053-329A23A9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7624" y="2922244"/>
            <a:ext cx="4625788" cy="2101800"/>
          </a:xfrm>
        </p:spPr>
        <p:txBody>
          <a:bodyPr/>
          <a:lstStyle/>
          <a:p>
            <a:r>
              <a:rPr lang="en-US" dirty="0"/>
              <a:t>Overview of all tickets</a:t>
            </a:r>
          </a:p>
          <a:p>
            <a:r>
              <a:rPr lang="en-US" dirty="0"/>
              <a:t>Aids backlog </a:t>
            </a:r>
            <a:r>
              <a:rPr lang="en-US" dirty="0" err="1"/>
              <a:t>prioritisation</a:t>
            </a:r>
            <a:endParaRPr lang="en-US" dirty="0"/>
          </a:p>
          <a:p>
            <a:pPr lvl="1"/>
            <a:r>
              <a:rPr lang="en-US" dirty="0"/>
              <a:t>Ordered backlog</a:t>
            </a:r>
          </a:p>
          <a:p>
            <a:pPr lvl="1"/>
            <a:r>
              <a:rPr lang="en-US" dirty="0"/>
              <a:t>Unordered pending area for new tickets</a:t>
            </a:r>
          </a:p>
        </p:txBody>
      </p:sp>
    </p:spTree>
    <p:extLst>
      <p:ext uri="{BB962C8B-B14F-4D97-AF65-F5344CB8AC3E}">
        <p14:creationId xmlns:p14="http://schemas.microsoft.com/office/powerpoint/2010/main" val="2091233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9A3DB-BBCC-7047-86C3-592F19610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906" y="410844"/>
            <a:ext cx="10515600" cy="1325563"/>
          </a:xfrm>
        </p:spPr>
        <p:txBody>
          <a:bodyPr/>
          <a:lstStyle/>
          <a:p>
            <a:r>
              <a:rPr lang="en-US" dirty="0"/>
              <a:t>Retrospectives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26BFCA-4356-354C-AEEF-D9899FACFACE}"/>
              </a:ext>
            </a:extLst>
          </p:cNvPr>
          <p:cNvSpPr txBox="1"/>
          <p:nvPr/>
        </p:nvSpPr>
        <p:spPr>
          <a:xfrm>
            <a:off x="-9108141" y="11116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AFD8792-7254-6747-9A01-B13A0C2F3A6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3263899"/>
            <a:ext cx="1413565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236824D-5DE1-C64B-9053-329A23A95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7826" y="1886945"/>
            <a:ext cx="4625788" cy="3940114"/>
          </a:xfrm>
        </p:spPr>
        <p:txBody>
          <a:bodyPr>
            <a:normAutofit/>
          </a:bodyPr>
          <a:lstStyle/>
          <a:p>
            <a:r>
              <a:rPr lang="en-US" dirty="0"/>
              <a:t>Various charts to display past sprint</a:t>
            </a:r>
          </a:p>
          <a:p>
            <a:endParaRPr lang="en-US" dirty="0"/>
          </a:p>
          <a:p>
            <a:r>
              <a:rPr lang="en-US" dirty="0"/>
              <a:t>Discussion on the last sprint, good and bad</a:t>
            </a:r>
          </a:p>
          <a:p>
            <a:endParaRPr lang="en-US" dirty="0"/>
          </a:p>
          <a:p>
            <a:r>
              <a:rPr lang="en-US" dirty="0"/>
              <a:t>Log of all the tickets opened, added and closed.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EA6853-CEF7-BE41-B837-F633B534BD7F}"/>
              </a:ext>
            </a:extLst>
          </p:cNvPr>
          <p:cNvSpPr txBox="1"/>
          <p:nvPr/>
        </p:nvSpPr>
        <p:spPr>
          <a:xfrm>
            <a:off x="9932894" y="36038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252192-00DF-F049-8408-89A3F9F98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30" y="1698548"/>
            <a:ext cx="6647100" cy="474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67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A4A5A-C0BB-744D-8770-67422051C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41C25-D635-6A42-B7A0-781885AE7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/>
              <a:t>Interface in React (</a:t>
            </a:r>
            <a:r>
              <a:rPr lang="en-GB" dirty="0" err="1"/>
              <a:t>javascript</a:t>
            </a:r>
            <a:r>
              <a:rPr lang="en-GB" dirty="0"/>
              <a:t>)</a:t>
            </a:r>
          </a:p>
          <a:p>
            <a:r>
              <a:rPr lang="en-GB" dirty="0"/>
              <a:t>Sprint planning in NodeJS w/ </a:t>
            </a:r>
            <a:r>
              <a:rPr lang="en-GB" dirty="0" err="1"/>
              <a:t>websockets</a:t>
            </a:r>
            <a:endParaRPr lang="en-GB" dirty="0"/>
          </a:p>
          <a:p>
            <a:r>
              <a:rPr lang="en-GB" dirty="0"/>
              <a:t>Remainder in Go, with a MySQL database.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7D4020-28C4-6F4E-9F16-5B8545C06F83}"/>
              </a:ext>
            </a:extLst>
          </p:cNvPr>
          <p:cNvSpPr/>
          <p:nvPr/>
        </p:nvSpPr>
        <p:spPr>
          <a:xfrm>
            <a:off x="1775012" y="3836894"/>
            <a:ext cx="8462682" cy="6096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React frontend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0295ED-7CD8-264C-B9D5-5ABA298599D3}"/>
              </a:ext>
            </a:extLst>
          </p:cNvPr>
          <p:cNvSpPr/>
          <p:nvPr/>
        </p:nvSpPr>
        <p:spPr>
          <a:xfrm>
            <a:off x="1775012" y="4641779"/>
            <a:ext cx="4320988" cy="6096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API Router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DE210C-6E66-7442-B22A-DD1A03217131}"/>
              </a:ext>
            </a:extLst>
          </p:cNvPr>
          <p:cNvSpPr/>
          <p:nvPr/>
        </p:nvSpPr>
        <p:spPr>
          <a:xfrm>
            <a:off x="6230471" y="4641779"/>
            <a:ext cx="4007223" cy="6096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Planning 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AD0329-C739-7347-9C83-DFBF5DF6CD28}"/>
              </a:ext>
            </a:extLst>
          </p:cNvPr>
          <p:cNvSpPr/>
          <p:nvPr/>
        </p:nvSpPr>
        <p:spPr>
          <a:xfrm>
            <a:off x="1775012" y="5446665"/>
            <a:ext cx="8462682" cy="10462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Go API and domain services</a:t>
            </a:r>
          </a:p>
        </p:txBody>
      </p:sp>
    </p:spTree>
    <p:extLst>
      <p:ext uri="{BB962C8B-B14F-4D97-AF65-F5344CB8AC3E}">
        <p14:creationId xmlns:p14="http://schemas.microsoft.com/office/powerpoint/2010/main" val="131691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A4A5A-C0BB-744D-8770-67422051C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41C25-D635-6A42-B7A0-781885AE7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/>
              <a:t>Tools are moving in this direction (within the last </a:t>
            </a:r>
            <a:r>
              <a:rPr lang="en-GB" dirty="0" err="1"/>
              <a:t>yr</a:t>
            </a:r>
            <a:r>
              <a:rPr lang="en-GB" dirty="0"/>
              <a:t>)</a:t>
            </a:r>
          </a:p>
          <a:p>
            <a:r>
              <a:rPr lang="en-GB" dirty="0"/>
              <a:t>Expansion into other areas would be required for it to be viable for real-world use</a:t>
            </a:r>
          </a:p>
        </p:txBody>
      </p:sp>
    </p:spTree>
    <p:extLst>
      <p:ext uri="{BB962C8B-B14F-4D97-AF65-F5344CB8AC3E}">
        <p14:creationId xmlns:p14="http://schemas.microsoft.com/office/powerpoint/2010/main" val="523690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C28A7-9BA2-224C-AD20-29A72290A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404D7-AD59-9D41-A494-82E30CF3B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tool for Scrum projects</a:t>
            </a:r>
          </a:p>
          <a:p>
            <a:endParaRPr lang="en-US" dirty="0"/>
          </a:p>
          <a:p>
            <a:r>
              <a:rPr lang="en-US" dirty="0"/>
              <a:t>Focuses on three areas of Scrum</a:t>
            </a:r>
          </a:p>
          <a:p>
            <a:pPr lvl="1"/>
            <a:r>
              <a:rPr lang="en-US" dirty="0"/>
              <a:t>Sprint Planning</a:t>
            </a:r>
          </a:p>
          <a:p>
            <a:pPr lvl="1"/>
            <a:r>
              <a:rPr lang="en-US" dirty="0"/>
              <a:t>Sprint Execution</a:t>
            </a:r>
          </a:p>
          <a:p>
            <a:pPr lvl="2"/>
            <a:r>
              <a:rPr lang="en-US" dirty="0"/>
              <a:t>Standup</a:t>
            </a:r>
          </a:p>
          <a:p>
            <a:pPr lvl="1"/>
            <a:r>
              <a:rPr lang="en-US" dirty="0"/>
              <a:t>Retrospectives</a:t>
            </a:r>
          </a:p>
        </p:txBody>
      </p:sp>
    </p:spTree>
    <p:extLst>
      <p:ext uri="{BB962C8B-B14F-4D97-AF65-F5344CB8AC3E}">
        <p14:creationId xmlns:p14="http://schemas.microsoft.com/office/powerpoint/2010/main" val="1363542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503B5-3866-6A4A-A964-F92BB5582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Scrum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1DE09-934C-F548-90A4-39B19D83F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roles</a:t>
            </a:r>
          </a:p>
          <a:p>
            <a:pPr lvl="1"/>
            <a:r>
              <a:rPr lang="en-US" dirty="0"/>
              <a:t>Scrum Master</a:t>
            </a:r>
          </a:p>
          <a:p>
            <a:pPr lvl="1"/>
            <a:r>
              <a:rPr lang="en-US" dirty="0"/>
              <a:t>Product Owner</a:t>
            </a:r>
          </a:p>
          <a:p>
            <a:pPr lvl="1"/>
            <a:r>
              <a:rPr lang="en-US" dirty="0"/>
              <a:t>Team</a:t>
            </a:r>
          </a:p>
          <a:p>
            <a:pPr lvl="1"/>
            <a:endParaRPr lang="en-US" dirty="0"/>
          </a:p>
          <a:p>
            <a:r>
              <a:rPr lang="en-US" dirty="0"/>
              <a:t>Events</a:t>
            </a:r>
          </a:p>
          <a:p>
            <a:pPr lvl="1"/>
            <a:r>
              <a:rPr lang="en-US" dirty="0"/>
              <a:t>Sprint Planning</a:t>
            </a:r>
          </a:p>
          <a:p>
            <a:pPr lvl="1"/>
            <a:r>
              <a:rPr lang="en-US" dirty="0"/>
              <a:t>Retrospective</a:t>
            </a:r>
          </a:p>
          <a:p>
            <a:pPr lvl="1"/>
            <a:r>
              <a:rPr lang="en-US" dirty="0"/>
              <a:t>Standup</a:t>
            </a:r>
          </a:p>
          <a:p>
            <a:pPr lvl="1"/>
            <a:r>
              <a:rPr lang="en-US" dirty="0"/>
              <a:t>Sprint Review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707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9A3DB-BBCC-7047-86C3-592F19610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27896-A758-2341-B95B-0438F7A26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and account management </a:t>
            </a:r>
            <a:r>
              <a:rPr lang="en-US" sz="1800" b="1" dirty="0">
                <a:solidFill>
                  <a:schemeClr val="accent6"/>
                </a:solidFill>
              </a:rPr>
              <a:t>completed</a:t>
            </a:r>
            <a:endParaRPr lang="en-US" b="1" dirty="0">
              <a:solidFill>
                <a:schemeClr val="accent6"/>
              </a:solidFill>
            </a:endParaRPr>
          </a:p>
          <a:p>
            <a:r>
              <a:rPr lang="en-US" dirty="0"/>
              <a:t>Rich tickets, categorizable and prioritizable </a:t>
            </a:r>
            <a:r>
              <a:rPr lang="en-US" sz="1800" b="1" dirty="0">
                <a:solidFill>
                  <a:schemeClr val="accent6"/>
                </a:solidFill>
              </a:rPr>
              <a:t>completed</a:t>
            </a:r>
            <a:endParaRPr lang="en-US" dirty="0"/>
          </a:p>
          <a:p>
            <a:r>
              <a:rPr lang="en-US" dirty="0"/>
              <a:t>Revision history </a:t>
            </a:r>
            <a:r>
              <a:rPr lang="en-US" sz="1800" b="1" dirty="0">
                <a:solidFill>
                  <a:schemeClr val="accent6"/>
                </a:solidFill>
              </a:rPr>
              <a:t>completed</a:t>
            </a:r>
            <a:endParaRPr lang="en-US" dirty="0"/>
          </a:p>
          <a:p>
            <a:r>
              <a:rPr lang="en-US" dirty="0"/>
              <a:t>Sprint Planning </a:t>
            </a:r>
            <a:r>
              <a:rPr lang="en-US" sz="1800" b="1" dirty="0">
                <a:solidFill>
                  <a:schemeClr val="accent6"/>
                </a:solidFill>
              </a:rPr>
              <a:t>completed</a:t>
            </a:r>
            <a:endParaRPr lang="en-US" dirty="0"/>
          </a:p>
          <a:p>
            <a:r>
              <a:rPr lang="en-US" dirty="0"/>
              <a:t>Sprint Tooling </a:t>
            </a:r>
          </a:p>
          <a:p>
            <a:pPr lvl="1"/>
            <a:r>
              <a:rPr lang="en-US" dirty="0"/>
              <a:t>Sprint board </a:t>
            </a:r>
            <a:r>
              <a:rPr lang="en-US" sz="1800" b="1" dirty="0">
                <a:solidFill>
                  <a:schemeClr val="accent6"/>
                </a:solidFill>
              </a:rPr>
              <a:t>completed</a:t>
            </a:r>
            <a:endParaRPr lang="en-US" dirty="0"/>
          </a:p>
          <a:p>
            <a:pPr lvl="1"/>
            <a:r>
              <a:rPr lang="en-US" dirty="0"/>
              <a:t>Standup mode </a:t>
            </a:r>
            <a:r>
              <a:rPr lang="en-US" sz="1800" b="1" dirty="0">
                <a:solidFill>
                  <a:schemeClr val="accent6"/>
                </a:solidFill>
              </a:rPr>
              <a:t>completed</a:t>
            </a:r>
            <a:endParaRPr lang="en-US" dirty="0"/>
          </a:p>
          <a:p>
            <a:r>
              <a:rPr lang="en-US" dirty="0"/>
              <a:t>Retrospectives (graphs, comments) </a:t>
            </a:r>
            <a:r>
              <a:rPr lang="en-US" sz="1800" b="1" dirty="0">
                <a:solidFill>
                  <a:schemeClr val="accent6"/>
                </a:solidFill>
              </a:rPr>
              <a:t>completed</a:t>
            </a:r>
            <a:endParaRPr lang="en-US" dirty="0"/>
          </a:p>
          <a:p>
            <a:r>
              <a:rPr lang="en-US" dirty="0"/>
              <a:t>Sprint Forecasting </a:t>
            </a:r>
            <a:r>
              <a:rPr lang="en-US" sz="1800" b="1" dirty="0">
                <a:solidFill>
                  <a:srgbClr val="C00000"/>
                </a:solidFill>
              </a:rPr>
              <a:t>not implemented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025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1825E-B60E-D645-BD36-BF8C51BF1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166A9-0E5C-AC4B-85C1-860C465FC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0" y="1825625"/>
            <a:ext cx="4038599" cy="4351338"/>
          </a:xfrm>
        </p:spPr>
        <p:txBody>
          <a:bodyPr/>
          <a:lstStyle/>
          <a:p>
            <a:r>
              <a:rPr lang="en-US" dirty="0"/>
              <a:t>Team, interactive sprint planning</a:t>
            </a:r>
          </a:p>
          <a:p>
            <a:endParaRPr lang="en-US" dirty="0"/>
          </a:p>
          <a:p>
            <a:r>
              <a:rPr lang="en-US" dirty="0"/>
              <a:t>Automatic resolution to a degree</a:t>
            </a:r>
          </a:p>
          <a:p>
            <a:endParaRPr lang="en-US" dirty="0"/>
          </a:p>
          <a:p>
            <a:r>
              <a:rPr lang="en-US" dirty="0"/>
              <a:t>Lead by a scrum master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35C3EA5-B0FB-E549-865D-604BD2C69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7398DC-6752-8C44-A047-4E352AE9A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558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11" descr="https://surl.im/i/4kpn45ulpaf1mblsb0z0a9118ccwst8m.png">
            <a:extLst>
              <a:ext uri="{FF2B5EF4-FFF2-40B4-BE49-F238E27FC236}">
                <a16:creationId xmlns:a16="http://schemas.microsoft.com/office/drawing/2014/main" id="{DDAF5C84-C030-A44E-9216-10F3D7066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87" y="1825625"/>
            <a:ext cx="6896227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7144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1825E-B60E-D645-BD36-BF8C51BF1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Sprint Planning – example of existing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166A9-0E5C-AC4B-85C1-860C465FC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8024" y="2435828"/>
            <a:ext cx="4038599" cy="2782232"/>
          </a:xfrm>
        </p:spPr>
        <p:txBody>
          <a:bodyPr/>
          <a:lstStyle/>
          <a:p>
            <a:r>
              <a:rPr lang="en-US" dirty="0"/>
              <a:t>Existing tools are clunky to use.</a:t>
            </a:r>
          </a:p>
          <a:p>
            <a:endParaRPr lang="en-US" dirty="0"/>
          </a:p>
          <a:p>
            <a:r>
              <a:rPr lang="en-US" dirty="0"/>
              <a:t>Require manual aggregation and calculation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35C3EA5-B0FB-E549-865D-604BD2C69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7398DC-6752-8C44-A047-4E352AE9A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558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" name="Picture 9" descr="A close up of a black keyboard&#10;&#10;Description automatically generated">
            <a:extLst>
              <a:ext uri="{FF2B5EF4-FFF2-40B4-BE49-F238E27FC236}">
                <a16:creationId xmlns:a16="http://schemas.microsoft.com/office/drawing/2014/main" id="{5C485ACA-E8AC-7348-8DD0-0D2D55E93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11653"/>
            <a:ext cx="2159453" cy="467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081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1825E-B60E-D645-BD36-BF8C51BF1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Sprint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166A9-0E5C-AC4B-85C1-860C465FC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0" y="1825625"/>
            <a:ext cx="4038599" cy="4351338"/>
          </a:xfrm>
        </p:spPr>
        <p:txBody>
          <a:bodyPr/>
          <a:lstStyle/>
          <a:p>
            <a:r>
              <a:rPr lang="en-US" dirty="0"/>
              <a:t>Problem around automatic calculation, but not taking control away from the team.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35C3EA5-B0FB-E549-865D-604BD2C69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7398DC-6752-8C44-A047-4E352AE9A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558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11" descr="https://surl.im/i/4kpn45ulpaf1mblsb0z0a9118ccwst8m.png">
            <a:extLst>
              <a:ext uri="{FF2B5EF4-FFF2-40B4-BE49-F238E27FC236}">
                <a16:creationId xmlns:a16="http://schemas.microsoft.com/office/drawing/2014/main" id="{DDAF5C84-C030-A44E-9216-10F3D7066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87" y="1825625"/>
            <a:ext cx="6896227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4584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1825E-B60E-D645-BD36-BF8C51BF1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Sprint 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166A9-0E5C-AC4B-85C1-860C465FC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5264" y="1984376"/>
            <a:ext cx="4038599" cy="4351338"/>
          </a:xfrm>
        </p:spPr>
        <p:txBody>
          <a:bodyPr/>
          <a:lstStyle/>
          <a:p>
            <a:r>
              <a:rPr lang="en-US" dirty="0"/>
              <a:t>Displays an overview of current sprint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Kan-ban style with workflows for simple use</a:t>
            </a:r>
          </a:p>
          <a:p>
            <a:endParaRPr lang="en-US" dirty="0"/>
          </a:p>
          <a:p>
            <a:r>
              <a:rPr lang="en-US" dirty="0"/>
              <a:t>Customizable, but simple to use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35C3EA5-B0FB-E549-865D-604BD2C69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7398DC-6752-8C44-A047-4E352AE9A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558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1CF4261-3DB6-0443-BF49-FCE2B67407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276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49" name="Picture 10" descr="https://surl.im/i/dhau58s1l889sjy67pvh2dmdhrgud2lh.png">
            <a:extLst>
              <a:ext uri="{FF2B5EF4-FFF2-40B4-BE49-F238E27FC236}">
                <a16:creationId xmlns:a16="http://schemas.microsoft.com/office/drawing/2014/main" id="{E00D94CF-ECEA-4B47-B47B-1F3FD30E0E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073" y="1918307"/>
            <a:ext cx="695905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4160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1825E-B60E-D645-BD36-BF8C51BF1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Standup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166A9-0E5C-AC4B-85C1-860C465FC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1" y="2258218"/>
            <a:ext cx="4038599" cy="2976562"/>
          </a:xfrm>
        </p:spPr>
        <p:txBody>
          <a:bodyPr/>
          <a:lstStyle/>
          <a:p>
            <a:r>
              <a:rPr lang="en-US" dirty="0"/>
              <a:t>Displays tickets changed in the last 24h</a:t>
            </a:r>
          </a:p>
          <a:p>
            <a:endParaRPr lang="en-US" dirty="0"/>
          </a:p>
          <a:p>
            <a:r>
              <a:rPr lang="en-US" dirty="0"/>
              <a:t>Daily standup is an event where what’s been completed is discussed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35C3EA5-B0FB-E549-865D-604BD2C69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7398DC-6752-8C44-A047-4E352AE9A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558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1CF4261-3DB6-0443-BF49-FCE2B67407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276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27A67F-F379-4D40-94BE-197CB2487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31" y="1981199"/>
            <a:ext cx="7014669" cy="379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267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278</Words>
  <Application>Microsoft Macintosh PowerPoint</Application>
  <PresentationFormat>Widescreen</PresentationFormat>
  <Paragraphs>75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Web Application for Tracking Scrum Projects</vt:lpstr>
      <vt:lpstr>Introduction</vt:lpstr>
      <vt:lpstr>About Scrum</vt:lpstr>
      <vt:lpstr>Requirements</vt:lpstr>
      <vt:lpstr>Sprint Planning</vt:lpstr>
      <vt:lpstr>Sprint Planning – example of existing</vt:lpstr>
      <vt:lpstr>Sprint Planning</vt:lpstr>
      <vt:lpstr>Sprint Execution</vt:lpstr>
      <vt:lpstr>Standup Mode</vt:lpstr>
      <vt:lpstr>Ticket Management</vt:lpstr>
      <vt:lpstr>Retrospectives</vt:lpstr>
      <vt:lpstr>Implementation</vt:lpstr>
      <vt:lpstr>Reflection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Application for Tracking Scrum Projects</dc:title>
  <dc:creator>Thompson, Luke D.</dc:creator>
  <cp:lastModifiedBy>Thompson, Luke D.</cp:lastModifiedBy>
  <cp:revision>5</cp:revision>
  <dcterms:created xsi:type="dcterms:W3CDTF">2019-05-15T06:44:14Z</dcterms:created>
  <dcterms:modified xsi:type="dcterms:W3CDTF">2019-05-15T08:18:36Z</dcterms:modified>
</cp:coreProperties>
</file>

<file path=docProps/thumbnail.jpeg>
</file>